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B788F7D-C59F-FE30-7F47-2AC5FADA8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" y="-7077"/>
            <a:ext cx="1218124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106DD7-248B-9106-0AC6-016AB2F4DA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7746" y="2870200"/>
            <a:ext cx="9144000" cy="2387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s-ES" dirty="0"/>
              <a:t>Haga clic para modificar título de la conferencia</a:t>
            </a:r>
            <a:endParaRPr lang="es-PA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E3146-DE76-1633-7685-9211F70758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746" y="5422111"/>
            <a:ext cx="9144000" cy="769927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Nombre(s) de expositor(es) y afiliación</a:t>
            </a:r>
            <a:endParaRPr lang="es-PA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046958C-C4CD-C1BC-F24F-E3C4737C4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431" y="742471"/>
            <a:ext cx="3476693" cy="19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19F9-B94E-7F01-788F-4BFE4F8F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35FC4-58B9-2D83-D878-3FA7647D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10BEA-3790-7C37-ED04-635D1C94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38CE7-33A5-E165-0268-E4447255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1AB31-7AA9-C1DB-E94F-AA8B8DC4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4710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FB5105-C899-C394-E2E9-AE554309D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72BF6E-4C8E-415C-C513-A16051E8F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D942D-A84A-606D-E5F7-1B600DD2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1ECBB-E423-17EC-0A54-A147B61B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39B31-6F22-4C54-C2F2-8042A9B2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8749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8D150-545B-CAED-5792-1734FB14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D2577-04BE-D33B-DA89-829CA09E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03571-D29C-7B76-24BB-1DA0A300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738A38-D293-CEEE-E191-7B98414A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9EDEB-A10A-609A-A6C3-67C45D1E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2873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F7BD2-6E3D-417A-8C51-77608A75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F31714-693F-AC53-CDF4-7B4F6E5F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54DBA-E341-A49F-463E-14C79F87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BDC03-4438-9814-3ED8-1F52024B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0D3BD-73C2-61F3-E101-F0A18518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86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A8423-084C-41A5-AD1C-2820DC8B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5CDA2-0457-0B96-48E7-1DEF14BE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9BDF7-7A85-CD81-265B-6D7004DF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8C2FF-B533-3B6C-AB26-853DC544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8CB8C-E257-9397-1889-2521B28B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633B1-9FDB-BE6A-C991-C5AE0AF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820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0B38D-EAFB-4B4C-EE40-9D4F465F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0" y="365125"/>
            <a:ext cx="909709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E468E5-3EE0-3C75-951E-0B91C848B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489E70-BF1C-C3C1-5928-4E0355AA8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AD0794-75DA-90CD-317A-2EC588D14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CE0932-A260-8F9D-609E-0378543BF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8719ED-536E-61A6-7A58-FD8B3488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02167E-51A0-4BF8-B202-68747A80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9CBF28-721E-0BC8-7433-2CCB866A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25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1C5B-CE28-025B-EDE5-2C5A577A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29C867-FBF4-0961-EADE-987A234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892702-206C-F3E7-4EE9-A70DF1EF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A917BE-E008-478A-9EA3-2204F841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71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D145F0-0767-0A4D-342F-6C8F34B0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88DD23-293B-E7F6-01FB-11AB540B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8C597F-8227-4879-2900-03D68BA0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57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DEEF4-0ADA-D8ED-E475-EE1075EB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92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D957E-64A2-EA13-3735-F0D6F2DA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865AAF-66DE-2CEE-F9D4-E623AB0D0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0128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5AE373-534A-51A1-5393-31DAEBBD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817EA4-C5D8-B847-ABA3-290A64C6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AEE99D-7AF4-DD1A-2DE7-A354E3A3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71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F5939-338E-1D08-BDED-3B38AE8B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90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9F82B2-CDEB-0669-5B20-D2AC8FA20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605A82-2A48-8988-7E87-57114C876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294"/>
            <a:ext cx="3932237" cy="23899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087AB2-ECBF-6E8D-6679-71B24401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97972E-2FFD-010C-E93E-642EDA3C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77164C-DB0E-263E-9BBB-5E7FC35C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7439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7E421B-E318-A763-0488-C9B43DA4F3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0"/>
            <a:ext cx="12181246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5E2169-A04F-F544-77D5-B9E4F5BD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A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DFEC9F-EC38-627E-58EE-A8791ACC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01BD7-82AD-EB5D-CA75-85A3D28E7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4C4C-356F-48E6-9BB5-E106C77167E8}" type="datetimeFigureOut">
              <a:rPr lang="es-PA" smtClean="0"/>
              <a:t>11/13/2025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7043A4-94EE-171B-79B5-A23A26B5C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83D22-AB42-356F-4F53-716BFB5AC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8FBC-EFFF-4754-94F6-54FD9D3C9745}" type="slidenum">
              <a:rPr lang="es-PA" smtClean="0"/>
              <a:t>‹Nº›</a:t>
            </a:fld>
            <a:endParaRPr lang="es-PA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33F67F-7709-C273-627E-B5F04B702A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700285" y="394300"/>
            <a:ext cx="1131439" cy="6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D5D3D-2515-3C9A-13F9-36A9A5558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B0266A-EED1-2A9E-C218-9C105A38A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2352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8E4CA-19ED-049A-7EB3-9423A30C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08D80A-0955-8BF0-BD8B-6A9DF16A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1957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Anotnio Acosta Acosta</dc:creator>
  <cp:lastModifiedBy>Pablo Anotnio Acosta Acosta</cp:lastModifiedBy>
  <cp:revision>3</cp:revision>
  <dcterms:created xsi:type="dcterms:W3CDTF">2025-11-13T14:22:09Z</dcterms:created>
  <dcterms:modified xsi:type="dcterms:W3CDTF">2025-11-13T17:12:17Z</dcterms:modified>
</cp:coreProperties>
</file>