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Patrón de fondo&#10;&#10;Descripción generada automáticamente">
            <a:extLst>
              <a:ext uri="{FF2B5EF4-FFF2-40B4-BE49-F238E27FC236}">
                <a16:creationId xmlns:a16="http://schemas.microsoft.com/office/drawing/2014/main" id="{F04E3598-E1EA-482A-B038-C9FF589321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95" r="2388" b="47477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F3046B0-930A-44AC-8A63-656E2BC79E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905" y="2637657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F125534-210A-4DF8-BF93-299E15D664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905" y="5117332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98CEA1-4D07-43E9-B8F1-E733587E5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9749-5ED5-4FE4-8302-528ACAC51F43}" type="datetimeFigureOut">
              <a:rPr lang="es-PA" smtClean="0"/>
              <a:t>09/20/2021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DB4025-43CF-4FAA-BF16-4EDE70C9B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64BEC1-C475-41CA-A9B2-5F33BF290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E110-B435-4E7D-BDCD-7C7900A87D8B}" type="slidenum">
              <a:rPr lang="es-PA" smtClean="0"/>
              <a:t>‹Nº›</a:t>
            </a:fld>
            <a:endParaRPr lang="es-PA"/>
          </a:p>
        </p:txBody>
      </p:sp>
      <p:pic>
        <p:nvPicPr>
          <p:cNvPr id="12" name="Imagen 11" descr="Dibujo con letras blancas&#10;&#10;Descripción generada automáticamente con confianza media">
            <a:extLst>
              <a:ext uri="{FF2B5EF4-FFF2-40B4-BE49-F238E27FC236}">
                <a16:creationId xmlns:a16="http://schemas.microsoft.com/office/drawing/2014/main" id="{886B95CF-088B-476E-864C-1524F7B9421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223" y="392791"/>
            <a:ext cx="3391634" cy="1566638"/>
          </a:xfrm>
          <a:prstGeom prst="rect">
            <a:avLst/>
          </a:prstGeom>
        </p:spPr>
      </p:pic>
      <p:sp>
        <p:nvSpPr>
          <p:cNvPr id="13" name="Rectángulo 12">
            <a:extLst>
              <a:ext uri="{FF2B5EF4-FFF2-40B4-BE49-F238E27FC236}">
                <a16:creationId xmlns:a16="http://schemas.microsoft.com/office/drawing/2014/main" id="{04FCAF48-E298-4C25-8759-4B4129F62396}"/>
              </a:ext>
            </a:extLst>
          </p:cNvPr>
          <p:cNvSpPr/>
          <p:nvPr userDrawn="1"/>
        </p:nvSpPr>
        <p:spPr>
          <a:xfrm>
            <a:off x="7892143" y="142651"/>
            <a:ext cx="3905794" cy="2197009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F0DEC4D-2C91-4005-B2D4-21303320784E}"/>
              </a:ext>
            </a:extLst>
          </p:cNvPr>
          <p:cNvSpPr txBox="1"/>
          <p:nvPr userDrawn="1"/>
        </p:nvSpPr>
        <p:spPr>
          <a:xfrm rot="16200000">
            <a:off x="8592790" y="3277436"/>
            <a:ext cx="68580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spc="300" dirty="0">
                <a:solidFill>
                  <a:schemeClr val="bg1"/>
                </a:solidFill>
              </a:rPr>
              <a:t>Universidad Acreditada - Resolución N°4 del 20 de julio de 2012</a:t>
            </a:r>
            <a:endParaRPr lang="es-PA" sz="1600" spc="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810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B59AEE-83C4-41E3-892A-796391C09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0B45379-79FB-46A7-9B3E-C30C601571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E454CA-8317-40DF-81E7-D753068CA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9749-5ED5-4FE4-8302-528ACAC51F43}" type="datetimeFigureOut">
              <a:rPr lang="es-PA" smtClean="0"/>
              <a:t>09/20/2021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FEA2C1-B263-4CBD-8BD7-6FF6A2BA6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4B31F1-DBCD-4487-9937-7C6CA7CBD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E110-B435-4E7D-BDCD-7C7900A87D8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22899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8DD5E3D-969D-470E-8820-A199ABFBFF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6EB0CD5-E5A1-4C25-9E8A-E6938C410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9E91AE-6975-47D6-A597-55CDC5792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9749-5ED5-4FE4-8302-528ACAC51F43}" type="datetimeFigureOut">
              <a:rPr lang="es-PA" smtClean="0"/>
              <a:t>09/20/2021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3F9419-42AC-466D-9E04-C64FB84E0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7800E8-3281-44A4-ABAD-F8C894CAF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E110-B435-4E7D-BDCD-7C7900A87D8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644251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E96E3C-6531-4B40-A3ED-55C70BB0F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03AC4E-6EDB-49C9-B239-AD9E0020B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D93B59-9509-45B1-BBBA-9C61C9EDB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9749-5ED5-4FE4-8302-528ACAC51F43}" type="datetimeFigureOut">
              <a:rPr lang="es-PA" smtClean="0"/>
              <a:t>09/20/2021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5C008D-5F3F-44BC-85E5-314257DED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8EC1D1-FF37-49B5-B138-335183F04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E110-B435-4E7D-BDCD-7C7900A87D8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262001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32824B-D98E-47FF-A6D4-E6EB42E4A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9EF4E8-0D6F-44FA-B97C-689C82073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8BDD1C-5C0E-4DF9-9F27-1AD267097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9749-5ED5-4FE4-8302-528ACAC51F43}" type="datetimeFigureOut">
              <a:rPr lang="es-PA" smtClean="0"/>
              <a:t>09/20/2021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2DD110-AD01-4219-A225-BDFBEA9FC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739EF4-9CB5-4CE3-88E7-5F3B21671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E110-B435-4E7D-BDCD-7C7900A87D8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248024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10DAC0-5A69-4AC6-A263-89F02F036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D9A3F0-25B3-4A29-B38E-6C2C7840B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A6E4BA5-60E8-48C1-A8B3-20351FBB0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221785-2AED-420A-86DB-FBCB7CDDA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9749-5ED5-4FE4-8302-528ACAC51F43}" type="datetimeFigureOut">
              <a:rPr lang="es-PA" smtClean="0"/>
              <a:t>09/20/2021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CE8C901-25E7-43F6-93B6-E1E792FB0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440BC42-5BC1-430E-B806-5F555CD21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E110-B435-4E7D-BDCD-7C7900A87D8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515793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F0B294-CC8A-47ED-900D-9B2B88A98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1ADAB5-3401-4DB1-97B5-56EC2F8CEA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4160EFF-6062-4D4F-8B49-333635B76A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0E948F9-A433-40E7-8C9F-26F4204E87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8729A7F-2458-4197-8156-4D98D30E44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77EE93E-F613-41B5-984E-CB4B36B56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9749-5ED5-4FE4-8302-528ACAC51F43}" type="datetimeFigureOut">
              <a:rPr lang="es-PA" smtClean="0"/>
              <a:t>09/20/2021</a:t>
            </a:fld>
            <a:endParaRPr lang="es-PA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D8734B1-A836-4489-988C-86E782E49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3B33429-0F43-4B70-B67B-3152128D8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E110-B435-4E7D-BDCD-7C7900A87D8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873948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C66C14-3806-465D-B68B-23948C756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A8F9449-37D7-4768-A6A9-0E58FFAC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9749-5ED5-4FE4-8302-528ACAC51F43}" type="datetimeFigureOut">
              <a:rPr lang="es-PA" smtClean="0"/>
              <a:t>09/20/2021</a:t>
            </a:fld>
            <a:endParaRPr lang="es-PA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B435037-7278-4FE9-99BC-B37F2C254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100558E-E452-4AB8-974B-437ED1508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E110-B435-4E7D-BDCD-7C7900A87D8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711956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C752F1E-EBCB-4F75-B273-B888F6083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9749-5ED5-4FE4-8302-528ACAC51F43}" type="datetimeFigureOut">
              <a:rPr lang="es-PA" smtClean="0"/>
              <a:t>09/20/2021</a:t>
            </a:fld>
            <a:endParaRPr lang="es-PA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0DD90D6-9F13-4163-A676-CE1820462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95845F9-5D70-4728-9758-97BA1D03B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E110-B435-4E7D-BDCD-7C7900A87D8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81317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AE08D5-40F6-4057-88D6-B2641D17B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2F660E-B2C3-45CE-91C8-1AF30E3AC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5DD1927-3115-495E-B6D4-E047698B07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8B1106-9FB8-4467-851B-22C9788D0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9749-5ED5-4FE4-8302-528ACAC51F43}" type="datetimeFigureOut">
              <a:rPr lang="es-PA" smtClean="0"/>
              <a:t>09/20/2021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8FAA0B2-347A-48D2-97C6-6F0F05FDA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556B41-48EF-44C8-A1FD-6C8867712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E110-B435-4E7D-BDCD-7C7900A87D8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298825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02D8EC-8622-46E3-9BAB-21BD12FCE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29DF275-2F3F-478D-8B35-2D28BEBF11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C2C1425-45D8-4DB3-B04B-47DD77DC6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858C95-B93E-4AE3-A4D5-0D95D09C1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9749-5ED5-4FE4-8302-528ACAC51F43}" type="datetimeFigureOut">
              <a:rPr lang="es-PA" smtClean="0"/>
              <a:t>09/20/2021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F424D9-E2EA-4F8B-83C1-AB69912D4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56DD0A-E16B-4AE9-AB5E-2672AA8C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E110-B435-4E7D-BDCD-7C7900A87D8B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413108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atrón de fondo&#10;&#10;Descripción generada automáticamente">
            <a:extLst>
              <a:ext uri="{FF2B5EF4-FFF2-40B4-BE49-F238E27FC236}">
                <a16:creationId xmlns:a16="http://schemas.microsoft.com/office/drawing/2014/main" id="{99940827-B915-44FC-9301-5032DA6C744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95" r="2388" b="47477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C7551FA-6B53-4C88-B703-6528378FA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074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900C67C-7FA5-41CE-8031-7B1DBBD5A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2074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828757-86D5-49A8-A874-0D7D66539C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89749-5ED5-4FE4-8302-528ACAC51F43}" type="datetimeFigureOut">
              <a:rPr lang="es-PA" smtClean="0"/>
              <a:t>09/20/2021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0CEFE7-E2E6-4B56-9BD2-53B32EC603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59CEDC-40C5-4480-88AF-9F4FB56913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FE110-B435-4E7D-BDCD-7C7900A87D8B}" type="slidenum">
              <a:rPr lang="es-PA" smtClean="0"/>
              <a:t>‹Nº›</a:t>
            </a:fld>
            <a:endParaRPr lang="es-PA"/>
          </a:p>
        </p:txBody>
      </p:sp>
      <p:pic>
        <p:nvPicPr>
          <p:cNvPr id="8" name="Imagen 7" descr="Dibujo con letras blancas&#10;&#10;Descripción generada automáticamente con confianza media">
            <a:extLst>
              <a:ext uri="{FF2B5EF4-FFF2-40B4-BE49-F238E27FC236}">
                <a16:creationId xmlns:a16="http://schemas.microsoft.com/office/drawing/2014/main" id="{FE23D276-03DC-48A8-982A-E76F28A4FEC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2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5154837"/>
            <a:ext cx="3391634" cy="1566638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0C789EBF-2828-4834-AE07-C73773F6822D}"/>
              </a:ext>
            </a:extLst>
          </p:cNvPr>
          <p:cNvSpPr txBox="1"/>
          <p:nvPr userDrawn="1"/>
        </p:nvSpPr>
        <p:spPr>
          <a:xfrm>
            <a:off x="2602366" y="6510176"/>
            <a:ext cx="68580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spc="300" dirty="0">
                <a:solidFill>
                  <a:schemeClr val="bg1"/>
                </a:solidFill>
              </a:rPr>
              <a:t>Universidad Acreditada - Resolución N°4 del 20 de julio de 2012</a:t>
            </a:r>
            <a:endParaRPr lang="es-PA" sz="1600" spc="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742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544467-BFC7-445E-BCD7-B8582E32C2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FD7056E-F398-4E61-AC9D-0C0A4638DC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909397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63085D-E8D9-4FB9-AD35-89E9025A5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4781EC-E25A-4808-9A8F-8F8F5EFD3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959070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ilianova olmos</dc:creator>
  <cp:lastModifiedBy>ilianova olmos</cp:lastModifiedBy>
  <cp:revision>2</cp:revision>
  <dcterms:created xsi:type="dcterms:W3CDTF">2021-09-20T16:52:03Z</dcterms:created>
  <dcterms:modified xsi:type="dcterms:W3CDTF">2021-09-20T21:00:14Z</dcterms:modified>
</cp:coreProperties>
</file>