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>
        <p:scale>
          <a:sx n="58" d="100"/>
          <a:sy n="58" d="100"/>
        </p:scale>
        <p:origin x="-102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262184-D4CA-4892-A507-2473D82155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48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214A566-94BA-404A-8CFC-22A615545D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69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logo_horizont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2697163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9 Imagen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00025"/>
            <a:ext cx="2909888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20320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6322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fld id="{121A11BE-D745-4539-B838-BFD2A5520C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294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098A5-A418-4EEA-93FC-C3B170B401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437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4E2E1-65DF-460C-AA48-3B5A436ACE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28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95800" y="152400"/>
            <a:ext cx="411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 Congreso  Científico UNACHI 2015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46CD8-7400-4BE6-8799-6A9BB031EED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910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logo_horizontal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2113"/>
            <a:ext cx="2697163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9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2413"/>
            <a:ext cx="3086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4457-706F-4F15-B8E3-B32804F1BF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935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 userDrawn="1"/>
        </p:nvSpPr>
        <p:spPr>
          <a:xfrm>
            <a:off x="4495800" y="152400"/>
            <a:ext cx="411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 Congreso  Científico UNACHI 2015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17BE-E2B1-4E2B-9CBB-B651610DE6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4643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8365A-ABB7-44F3-9063-10D6032F43D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556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 userDrawn="1"/>
        </p:nvSpPr>
        <p:spPr>
          <a:xfrm>
            <a:off x="4495800" y="152400"/>
            <a:ext cx="411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 Congreso  Científico UNACHI 2015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4CE4-D5C3-4CAB-8E4A-914AA02AFD3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889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B25BD-6468-4467-B859-A881DF88A5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2847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D6FC-2F27-4DF7-A250-22FF29F8CA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273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 userDrawn="1"/>
        </p:nvSpPr>
        <p:spPr>
          <a:xfrm>
            <a:off x="4495800" y="152400"/>
            <a:ext cx="411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 Congreso  Científico UNACHI 2015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F555E-6193-4A8A-AF19-E5F74421C6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054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Haga clic para modificar el estilo de texto del patrón</a:t>
            </a:r>
          </a:p>
          <a:p>
            <a:pPr lvl="1"/>
            <a:r>
              <a:rPr lang="en-US" altLang="es-ES" smtClean="0"/>
              <a:t>Second level bullet text</a:t>
            </a:r>
          </a:p>
          <a:p>
            <a:pPr lvl="2"/>
            <a:r>
              <a:rPr lang="en-US" altLang="es-ES" smtClean="0"/>
              <a:t>Third level bullet text</a:t>
            </a:r>
          </a:p>
          <a:p>
            <a:pPr lvl="3"/>
            <a:r>
              <a:rPr lang="en-US" altLang="es-ES" smtClean="0"/>
              <a:t> Fourth level bullet text</a:t>
            </a:r>
          </a:p>
          <a:p>
            <a:pPr lvl="4"/>
            <a:r>
              <a:rPr lang="en-US" altLang="es-ES" smtClean="0"/>
              <a:t>Fifth level bullet text</a:t>
            </a:r>
          </a:p>
          <a:p>
            <a:pPr lvl="1"/>
            <a:endParaRPr lang="en-US" altLang="es-ES" smtClean="0"/>
          </a:p>
          <a:p>
            <a:pPr lvl="2"/>
            <a:endParaRPr lang="en-US" altLang="es-E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dirty="0" err="1" smtClean="0"/>
              <a:t>Haga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clic</a:t>
            </a:r>
            <a:r>
              <a:rPr lang="en-US" altLang="es-ES" dirty="0" smtClean="0"/>
              <a:t> para </a:t>
            </a:r>
            <a:r>
              <a:rPr lang="en-US" altLang="es-ES" dirty="0" err="1" smtClean="0"/>
              <a:t>modificar</a:t>
            </a:r>
            <a:r>
              <a:rPr lang="en-US" altLang="es-ES" dirty="0" smtClean="0"/>
              <a:t> el </a:t>
            </a:r>
            <a:r>
              <a:rPr lang="en-US" altLang="es-ES" dirty="0" err="1" smtClean="0"/>
              <a:t>estilo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título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patrón</a:t>
            </a:r>
            <a:endParaRPr lang="en-US" altLang="es-ES" dirty="0" smtClean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cs typeface="+mn-cs"/>
              </a:defRPr>
            </a:lvl1pPr>
          </a:lstStyle>
          <a:p>
            <a:pPr>
              <a:defRPr/>
            </a:pPr>
            <a:fld id="{CF9C73DA-7BB4-4A98-96AC-90E34DE8519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57200" y="6477000"/>
            <a:ext cx="822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2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“CULTURA  DE  LA  INVESTIGACIÓN  PARA  EL  DESARROLLO  HUMANO”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49" r:id="rId5"/>
    <p:sldLayoutId id="2147483758" r:id="rId6"/>
    <p:sldLayoutId id="2147483750" r:id="rId7"/>
    <p:sldLayoutId id="2147483751" r:id="rId8"/>
    <p:sldLayoutId id="2147483759" r:id="rId9"/>
    <p:sldLayoutId id="2147483752" r:id="rId10"/>
    <p:sldLayoutId id="214748375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"/>
          </a:p>
        </p:txBody>
      </p:sp>
      <p:sp>
        <p:nvSpPr>
          <p:cNvPr id="819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ES" dirty="0" smtClean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9219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ES" dirty="0" smtClean="0">
                <a:solidFill>
                  <a:schemeClr val="accent1">
                    <a:lumMod val="50000"/>
                  </a:schemeClr>
                </a:solidFill>
              </a:rPr>
              <a:t>Metodología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ES" dirty="0" smtClean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ES" smtClean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ción de seminario de formación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Times New Roman</vt:lpstr>
      <vt:lpstr>Presentación de seminario de formación</vt:lpstr>
      <vt:lpstr>Presentación de PowerPoint</vt:lpstr>
      <vt:lpstr>Introducción</vt:lpstr>
      <vt:lpstr>Metodología</vt:lpstr>
      <vt:lpstr>Resultados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Ilianova</dc:creator>
  <cp:lastModifiedBy>Ilianova</cp:lastModifiedBy>
  <cp:revision>8</cp:revision>
  <dcterms:created xsi:type="dcterms:W3CDTF">2013-09-20T03:03:58Z</dcterms:created>
  <dcterms:modified xsi:type="dcterms:W3CDTF">2015-08-07T14:32:04Z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TC062561683082</vt:lpwstr>
  </property>
</Properties>
</file>