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>
        <p:scale>
          <a:sx n="58" d="100"/>
          <a:sy n="58" d="100"/>
        </p:scale>
        <p:origin x="-1027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262184-D4CA-4892-A507-2473D821557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48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Haga clic para modificar el estilo de texto del patrón</a:t>
            </a:r>
          </a:p>
          <a:p>
            <a:pPr lvl="1"/>
            <a:r>
              <a:rPr lang="en-US" noProof="0" smtClean="0"/>
              <a:t>Segundo nivel</a:t>
            </a:r>
          </a:p>
          <a:p>
            <a:pPr lvl="2"/>
            <a:r>
              <a:rPr lang="en-US" noProof="0" smtClean="0"/>
              <a:t>Tercer nivel</a:t>
            </a:r>
          </a:p>
          <a:p>
            <a:pPr lvl="3"/>
            <a:r>
              <a:rPr lang="en-US" noProof="0" smtClean="0"/>
              <a:t>Cuarto nivel</a:t>
            </a:r>
          </a:p>
          <a:p>
            <a:pPr lvl="4"/>
            <a:r>
              <a:rPr lang="en-US" noProof="0" smtClean="0"/>
              <a:t>Quinto nivel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214A566-94BA-404A-8CFC-22A615545D6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69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7 Imagen" descr="logo_horizontal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"/>
            <a:ext cx="2697163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9 Imagen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00025"/>
            <a:ext cx="2909888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20320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6322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es-ES" dirty="0" smtClean="0"/>
              <a:t>Haga clic para modificar el estilo de subtítulo del patrón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pPr>
              <a:defRPr/>
            </a:pPr>
            <a:fld id="{121A11BE-D745-4539-B838-BFD2A5520C7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2945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098A5-A418-4EEA-93FC-C3B170B401A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4376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4E2E1-65DF-460C-AA48-3B5A436ACE7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2287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495800" y="152400"/>
            <a:ext cx="4114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s-E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I Congreso  Científico UNACHI 2015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46CD8-7400-4BE6-8799-6A9BB031EED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9101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7 Imagen" descr="logo_horizonta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92113"/>
            <a:ext cx="2697163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9 Imagen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52413"/>
            <a:ext cx="30861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54457-706F-4F15-B8E3-B32804F1BFD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9357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 userDrawn="1"/>
        </p:nvSpPr>
        <p:spPr>
          <a:xfrm>
            <a:off x="4495800" y="152400"/>
            <a:ext cx="4114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s-E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I Congreso  Científico UNACHI 2015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817BE-E2B1-4E2B-9CBB-B651610DE6E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4643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8365A-ABB7-44F3-9063-10D6032F43D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5561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 userDrawn="1"/>
        </p:nvSpPr>
        <p:spPr>
          <a:xfrm>
            <a:off x="4495800" y="152400"/>
            <a:ext cx="4114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s-E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I Congreso  Científico UNACHI 2015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D4CE4-D5C3-4CAB-8E4A-914AA02AFD3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8897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B25BD-6468-4467-B859-A881DF88A52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2847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AD6FC-2F27-4DF7-A250-22FF29F8CA4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2739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 userDrawn="1"/>
        </p:nvSpPr>
        <p:spPr>
          <a:xfrm>
            <a:off x="4495800" y="152400"/>
            <a:ext cx="4114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s-E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I Congreso  Científico UNACHI 2015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F555E-6193-4A8A-AF19-E5F74421C6F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054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/>
              <a:t>Haga clic para modificar el estilo de texto del patrón</a:t>
            </a:r>
          </a:p>
          <a:p>
            <a:pPr lvl="1"/>
            <a:r>
              <a:rPr lang="en-US" altLang="es-ES" smtClean="0"/>
              <a:t>Second level bullet text</a:t>
            </a:r>
          </a:p>
          <a:p>
            <a:pPr lvl="2"/>
            <a:r>
              <a:rPr lang="en-US" altLang="es-ES" smtClean="0"/>
              <a:t>Third level bullet text</a:t>
            </a:r>
          </a:p>
          <a:p>
            <a:pPr lvl="3"/>
            <a:r>
              <a:rPr lang="en-US" altLang="es-ES" smtClean="0"/>
              <a:t> Fourth level bullet text</a:t>
            </a:r>
          </a:p>
          <a:p>
            <a:pPr lvl="4"/>
            <a:r>
              <a:rPr lang="en-US" altLang="es-ES" smtClean="0"/>
              <a:t>Fifth level bullet text</a:t>
            </a:r>
          </a:p>
          <a:p>
            <a:pPr lvl="1"/>
            <a:endParaRPr lang="en-US" altLang="es-ES" smtClean="0"/>
          </a:p>
          <a:p>
            <a:pPr lvl="2"/>
            <a:endParaRPr lang="en-US" altLang="es-E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dirty="0" err="1" smtClean="0"/>
              <a:t>Haga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clic</a:t>
            </a:r>
            <a:r>
              <a:rPr lang="en-US" altLang="es-ES" dirty="0" smtClean="0"/>
              <a:t> para </a:t>
            </a:r>
            <a:r>
              <a:rPr lang="en-US" altLang="es-ES" dirty="0" err="1" smtClean="0"/>
              <a:t>modificar</a:t>
            </a:r>
            <a:r>
              <a:rPr lang="en-US" altLang="es-ES" dirty="0" smtClean="0"/>
              <a:t> el </a:t>
            </a:r>
            <a:r>
              <a:rPr lang="en-US" altLang="es-ES" dirty="0" err="1" smtClean="0"/>
              <a:t>estilo</a:t>
            </a:r>
            <a:r>
              <a:rPr lang="en-US" altLang="es-ES" dirty="0" smtClean="0"/>
              <a:t> de </a:t>
            </a:r>
            <a:r>
              <a:rPr lang="en-US" altLang="es-ES" dirty="0" err="1" smtClean="0"/>
              <a:t>título</a:t>
            </a:r>
            <a:r>
              <a:rPr lang="en-US" altLang="es-ES" dirty="0" smtClean="0"/>
              <a:t> del </a:t>
            </a:r>
            <a:r>
              <a:rPr lang="en-US" altLang="es-ES" dirty="0" err="1" smtClean="0"/>
              <a:t>patrón</a:t>
            </a:r>
            <a:endParaRPr lang="en-US" altLang="es-ES" dirty="0" smtClean="0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cs typeface="+mn-cs"/>
              </a:defRPr>
            </a:lvl1pPr>
          </a:lstStyle>
          <a:p>
            <a:pPr>
              <a:defRPr/>
            </a:pPr>
            <a:fld id="{CF9C73DA-7BB4-4A98-96AC-90E34DE8519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57200" y="6477000"/>
            <a:ext cx="82296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200" spc="3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“CULTURA  DE  LA  INVESTIGACIÓN  PARA  EL  DESARROLLO  HUMANO”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49" r:id="rId5"/>
    <p:sldLayoutId id="2147483758" r:id="rId6"/>
    <p:sldLayoutId id="2147483750" r:id="rId7"/>
    <p:sldLayoutId id="2147483751" r:id="rId8"/>
    <p:sldLayoutId id="2147483759" r:id="rId9"/>
    <p:sldLayoutId id="2147483752" r:id="rId10"/>
    <p:sldLayoutId id="2147483753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s-ES"/>
          </a:p>
        </p:txBody>
      </p:sp>
      <p:sp>
        <p:nvSpPr>
          <p:cNvPr id="819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altLang="es-E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altLang="es-ES" dirty="0" smtClean="0">
                <a:solidFill>
                  <a:schemeClr val="accent1">
                    <a:lumMod val="50000"/>
                  </a:schemeClr>
                </a:solidFill>
              </a:rPr>
              <a:t>Introducción</a:t>
            </a:r>
          </a:p>
        </p:txBody>
      </p:sp>
      <p:sp>
        <p:nvSpPr>
          <p:cNvPr id="9219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s-ES" altLang="es-E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altLang="es-ES" dirty="0" smtClean="0">
                <a:solidFill>
                  <a:schemeClr val="accent1">
                    <a:lumMod val="50000"/>
                  </a:schemeClr>
                </a:solidFill>
              </a:rPr>
              <a:t>Metodología</a:t>
            </a:r>
          </a:p>
        </p:txBody>
      </p:sp>
      <p:sp>
        <p:nvSpPr>
          <p:cNvPr id="1024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s-ES" altLang="es-E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altLang="es-ES" dirty="0" smtClean="0">
                <a:solidFill>
                  <a:schemeClr val="accent1">
                    <a:lumMod val="50000"/>
                  </a:schemeClr>
                </a:solidFill>
              </a:rPr>
              <a:t>Resultados</a:t>
            </a:r>
          </a:p>
        </p:txBody>
      </p:sp>
      <p:sp>
        <p:nvSpPr>
          <p:cNvPr id="1126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s-ES" altLang="es-E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altLang="es-ES" smtClean="0">
                <a:solidFill>
                  <a:schemeClr val="accent1">
                    <a:lumMod val="50000"/>
                  </a:schemeClr>
                </a:solidFill>
              </a:rPr>
              <a:t>Conclusiones</a:t>
            </a:r>
          </a:p>
        </p:txBody>
      </p:sp>
      <p:sp>
        <p:nvSpPr>
          <p:cNvPr id="1229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s-ES" altLang="es-ES" smtClean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Presentación de seminario de formación">
  <a:themeElements>
    <a:clrScheme name="Cloud skipper desig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oud skipper design templat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oud skipper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 skipper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4</Words>
  <Application>Microsoft Office PowerPoint</Application>
  <PresentationFormat>Presentación en pantalla (4:3)</PresentationFormat>
  <Paragraphs>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Times New Roman</vt:lpstr>
      <vt:lpstr>Presentación de seminario de formación</vt:lpstr>
      <vt:lpstr>Presentación de PowerPoint</vt:lpstr>
      <vt:lpstr>Introducción</vt:lpstr>
      <vt:lpstr>Metodología</vt:lpstr>
      <vt:lpstr>Resultados</vt:lpstr>
      <vt:lpstr>Conclusiones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Ilianova</dc:creator>
  <cp:lastModifiedBy>Ilianova</cp:lastModifiedBy>
  <cp:revision>8</cp:revision>
  <dcterms:created xsi:type="dcterms:W3CDTF">2013-09-20T03:03:58Z</dcterms:created>
  <dcterms:modified xsi:type="dcterms:W3CDTF">2015-08-07T14:32:04Z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TC062561683082</vt:lpwstr>
  </property>
</Properties>
</file>